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022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09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39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92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0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72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53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67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17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90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01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6C8CE-84F9-45B8-96FD-13AE0739AC96}" type="datetimeFigureOut">
              <a:rPr kumimoji="1" lang="ja-JP" altLang="en-US" smtClean="0"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C4F4D-DD67-4795-8A2D-0C27F0A297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33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1232" y="120770"/>
            <a:ext cx="7967568" cy="66509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99534" y="275568"/>
            <a:ext cx="7375585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7942" y="331314"/>
            <a:ext cx="225149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一般社団法人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76576" y="275568"/>
            <a:ext cx="4002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さっぽろイノベーションラボ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38355" y="819509"/>
            <a:ext cx="143198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社団理念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04845" y="819509"/>
            <a:ext cx="143198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 </a:t>
            </a:r>
            <a:r>
              <a:rPr kumimoji="1" lang="ja-JP" altLang="en-US" dirty="0" smtClean="0"/>
              <a:t>目的・体制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71335" y="819509"/>
            <a:ext cx="143198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 </a:t>
            </a:r>
            <a:r>
              <a:rPr lang="ja-JP" altLang="en-US" dirty="0" smtClean="0"/>
              <a:t>  代表挨拶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37825" y="819509"/>
            <a:ext cx="1440613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役員</a:t>
            </a:r>
            <a:r>
              <a:rPr lang="ja-JP" altLang="en-US" sz="1200" dirty="0" smtClean="0"/>
              <a:t>プロフィール</a:t>
            </a:r>
            <a:endParaRPr kumimoji="1" lang="ja-JP" altLang="en-US" sz="1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12943" y="819509"/>
            <a:ext cx="1431985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 </a:t>
            </a:r>
            <a:r>
              <a:rPr lang="ja-JP" altLang="en-US" dirty="0" smtClean="0"/>
              <a:t> 　アクセス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38355" y="1268084"/>
            <a:ext cx="7306573" cy="10970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707366" y="2442886"/>
            <a:ext cx="1742536" cy="701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11165" y="2593425"/>
            <a:ext cx="1334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会員一覧</a:t>
            </a:r>
            <a:endParaRPr kumimoji="1" lang="ja-JP" altLang="en-US" sz="2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88204" y="2512548"/>
            <a:ext cx="196682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インフォメーション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20837" y="2960590"/>
            <a:ext cx="4132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2017.11.28  XXXXXXXXXXXXXXXXXXXXXX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820837" y="3256911"/>
            <a:ext cx="4132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2017.10.21  XXXXXXXXXXXXXXXXXXXXXX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20837" y="3590481"/>
            <a:ext cx="4132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2017.09.18 XXXXXXXXXXXXXXXXXXXXXX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688203" y="4070210"/>
            <a:ext cx="1966823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dirty="0" smtClean="0"/>
              <a:t>会員ニュース</a:t>
            </a:r>
            <a:endParaRPr kumimoji="1" lang="ja-JP" altLang="en-US" dirty="0"/>
          </a:p>
        </p:txBody>
      </p:sp>
      <p:sp>
        <p:nvSpPr>
          <p:cNvPr id="27" name="角丸四角形 26"/>
          <p:cNvSpPr/>
          <p:nvPr/>
        </p:nvSpPr>
        <p:spPr>
          <a:xfrm>
            <a:off x="707366" y="4029768"/>
            <a:ext cx="1742536" cy="701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11165" y="4180307"/>
            <a:ext cx="1334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関連リンク</a:t>
            </a:r>
            <a:endParaRPr kumimoji="1" lang="ja-JP" alt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820837" y="4439542"/>
            <a:ext cx="4132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2017.11.28  XXXXXXXXXXXXXXXXXXXXXX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20837" y="4735863"/>
            <a:ext cx="4132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2017.10.21  XXXXXXXXXXXXXXXXXXXXXX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820837" y="5069433"/>
            <a:ext cx="4132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2017.09.18 XXXXXXXXXXXXXXXXXXXXXX</a:t>
            </a:r>
            <a:endParaRPr kumimoji="1" lang="ja-JP" altLang="en-US" dirty="0"/>
          </a:p>
        </p:txBody>
      </p:sp>
      <p:sp>
        <p:nvSpPr>
          <p:cNvPr id="32" name="角丸四角形 31"/>
          <p:cNvSpPr/>
          <p:nvPr/>
        </p:nvSpPr>
        <p:spPr>
          <a:xfrm>
            <a:off x="707366" y="3239886"/>
            <a:ext cx="1742536" cy="701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911165" y="3390425"/>
            <a:ext cx="1334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入会案内</a:t>
            </a:r>
            <a:endParaRPr kumimoji="1" lang="ja-JP" altLang="en-US" sz="2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71335" y="1668369"/>
            <a:ext cx="1083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写真等</a:t>
            </a:r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744027" y="5975126"/>
            <a:ext cx="7267753" cy="661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20326" y="5965839"/>
            <a:ext cx="5085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一般社団法人さっぽろイノベーションラボ</a:t>
            </a:r>
            <a:endParaRPr kumimoji="1" lang="ja-JP" altLang="en-US" sz="1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20326" y="6171008"/>
            <a:ext cx="5085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〒</a:t>
            </a:r>
            <a:r>
              <a:rPr lang="en-US" altLang="ja-JP" sz="1200" dirty="0" smtClean="0"/>
              <a:t>060-0062 </a:t>
            </a:r>
            <a:r>
              <a:rPr lang="ja-JP" altLang="en-US" sz="1200" dirty="0" smtClean="0"/>
              <a:t>札幌市中央区南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条西</a:t>
            </a:r>
            <a:r>
              <a:rPr lang="en-US" altLang="ja-JP" sz="1200" dirty="0" smtClean="0"/>
              <a:t>6</a:t>
            </a:r>
            <a:r>
              <a:rPr lang="ja-JP" altLang="en-US" sz="1200" dirty="0" smtClean="0"/>
              <a:t>丁目</a:t>
            </a:r>
            <a:r>
              <a:rPr lang="en-US" altLang="ja-JP" sz="1200" dirty="0" smtClean="0"/>
              <a:t>14</a:t>
            </a:r>
            <a:r>
              <a:rPr lang="ja-JP" altLang="en-US" sz="1200" dirty="0" smtClean="0"/>
              <a:t>番地５　大友ビル</a:t>
            </a:r>
            <a:r>
              <a:rPr lang="en-US" altLang="ja-JP" sz="1200" dirty="0" smtClean="0"/>
              <a:t>8</a:t>
            </a:r>
            <a:r>
              <a:rPr lang="ja-JP" altLang="en-US" sz="1200" dirty="0" smtClean="0"/>
              <a:t>階</a:t>
            </a:r>
            <a:endParaRPr kumimoji="1"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920325" y="6370467"/>
            <a:ext cx="50858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TEL:011-596-797</a:t>
            </a:r>
            <a:r>
              <a:rPr lang="en-US" altLang="ja-JP" sz="1200" dirty="0"/>
              <a:t>4</a:t>
            </a:r>
            <a:endParaRPr kumimoji="1" lang="ja-JP" altLang="en-US" sz="1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566855" y="6028955"/>
            <a:ext cx="1285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▶</a:t>
            </a:r>
            <a:r>
              <a:rPr kumimoji="1" lang="ja-JP" altLang="en-US" sz="1100" dirty="0" smtClean="0"/>
              <a:t>お問い合わせ</a:t>
            </a:r>
            <a:endParaRPr kumimoji="1" lang="ja-JP" altLang="en-US" sz="11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838835" y="131259"/>
            <a:ext cx="2534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【</a:t>
            </a:r>
            <a:r>
              <a:rPr lang="ja-JP" altLang="en-US" sz="2000" dirty="0" smtClean="0"/>
              <a:t>各項目</a:t>
            </a:r>
            <a:r>
              <a:rPr kumimoji="1" lang="ja-JP" altLang="en-US" sz="2000" dirty="0" smtClean="0"/>
              <a:t>内容詳細</a:t>
            </a:r>
            <a:r>
              <a:rPr kumimoji="1" lang="en-US" altLang="ja-JP" sz="2000" dirty="0" smtClean="0"/>
              <a:t>】</a:t>
            </a:r>
            <a:endParaRPr kumimoji="1" lang="ja-JP" altLang="en-US" sz="20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087917" y="497773"/>
            <a:ext cx="3104083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①</a:t>
            </a:r>
            <a:r>
              <a:rPr kumimoji="1" lang="ja-JP" altLang="en-US" sz="1400" dirty="0" smtClean="0">
                <a:solidFill>
                  <a:srgbClr val="0000FF"/>
                </a:solidFill>
              </a:rPr>
              <a:t>社団理念</a:t>
            </a:r>
            <a:r>
              <a:rPr kumimoji="1" lang="en-US" altLang="ja-JP" sz="1400" dirty="0" smtClean="0"/>
              <a:t/>
            </a:r>
            <a:br>
              <a:rPr kumimoji="1" lang="en-US" altLang="ja-JP" sz="1400" dirty="0" smtClean="0"/>
            </a:br>
            <a:r>
              <a:rPr kumimoji="1" lang="ja-JP" altLang="en-US" sz="1400" dirty="0" smtClean="0"/>
              <a:t>　→既作成済の</a:t>
            </a:r>
            <a:r>
              <a:rPr lang="ja-JP" altLang="en-US" sz="1400" dirty="0" smtClean="0"/>
              <a:t>「さっぽろイノベーショ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　 ンラボとは」を使用</a:t>
            </a:r>
            <a:endParaRPr lang="en-US" altLang="ja-JP" sz="1400" dirty="0" smtClean="0"/>
          </a:p>
          <a:p>
            <a:r>
              <a:rPr lang="ja-JP" altLang="en-US" sz="1400" dirty="0" smtClean="0"/>
              <a:t>②</a:t>
            </a:r>
            <a:r>
              <a:rPr lang="ja-JP" altLang="en-US" sz="1400" dirty="0" smtClean="0">
                <a:solidFill>
                  <a:srgbClr val="0000FF"/>
                </a:solidFill>
              </a:rPr>
              <a:t>目的・体制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→既作成済の「さっぽろイノベーショ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      ンラボの体制」のうち、事業目的と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　体制を使用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③</a:t>
            </a:r>
            <a:r>
              <a:rPr lang="ja-JP" altLang="en-US" sz="1400" dirty="0" smtClean="0">
                <a:solidFill>
                  <a:srgbClr val="0000FF"/>
                </a:solidFill>
              </a:rPr>
              <a:t>代表挨拶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→石田代表理事に原稿作成依頼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④</a:t>
            </a:r>
            <a:r>
              <a:rPr lang="ja-JP" altLang="en-US" sz="1400" dirty="0" smtClean="0">
                <a:solidFill>
                  <a:srgbClr val="0000FF"/>
                </a:solidFill>
              </a:rPr>
              <a:t>役員プロフィール</a:t>
            </a:r>
            <a:r>
              <a:rPr lang="en-US" altLang="ja-JP" sz="1400" dirty="0" smtClean="0">
                <a:solidFill>
                  <a:srgbClr val="0000FF"/>
                </a:solidFill>
              </a:rPr>
              <a:t/>
            </a:r>
            <a:br>
              <a:rPr lang="en-US" altLang="ja-JP" sz="1400" dirty="0" smtClean="0">
                <a:solidFill>
                  <a:srgbClr val="0000FF"/>
                </a:solidFill>
              </a:rPr>
            </a:br>
            <a:r>
              <a:rPr lang="ja-JP" altLang="en-US" sz="1400" dirty="0" smtClean="0"/>
              <a:t>　→既作成済の「さっぽろイノベーショ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　ンラボの体制」のうち、理事のプロ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　フィールを使用（伊藤</a:t>
            </a:r>
            <a:r>
              <a:rPr lang="ja-JP" altLang="en-US" sz="1400" dirty="0" smtClean="0"/>
              <a:t>理事と監事を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　追加</a:t>
            </a:r>
            <a:r>
              <a:rPr lang="ja-JP" altLang="en-US" sz="1400" dirty="0" smtClean="0"/>
              <a:t>）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⑤</a:t>
            </a:r>
            <a:r>
              <a:rPr lang="ja-JP" altLang="en-US" sz="1400" dirty="0" smtClean="0">
                <a:solidFill>
                  <a:srgbClr val="0000FF"/>
                </a:solidFill>
              </a:rPr>
              <a:t>アクセス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/>
              <a:t>　→既作成済の「さっぽろイノベーショ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/>
              <a:t>　　ンラボの体制」のうち</a:t>
            </a:r>
            <a:r>
              <a:rPr lang="ja-JP" altLang="en-US" sz="1400" dirty="0" smtClean="0"/>
              <a:t>、住所部分を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　利用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⑥</a:t>
            </a:r>
            <a:r>
              <a:rPr lang="ja-JP" altLang="en-US" sz="1400" dirty="0">
                <a:solidFill>
                  <a:srgbClr val="0000FF"/>
                </a:solidFill>
              </a:rPr>
              <a:t>会員</a:t>
            </a:r>
            <a:r>
              <a:rPr kumimoji="1" lang="ja-JP" altLang="en-US" sz="1400" dirty="0" smtClean="0">
                <a:solidFill>
                  <a:srgbClr val="0000FF"/>
                </a:solidFill>
              </a:rPr>
              <a:t>一覧</a:t>
            </a:r>
            <a:endParaRPr kumimoji="1" lang="en-US" altLang="ja-JP" sz="1400" dirty="0" smtClean="0">
              <a:solidFill>
                <a:srgbClr val="0000FF"/>
              </a:solidFill>
            </a:endParaRPr>
          </a:p>
          <a:p>
            <a:r>
              <a:rPr lang="ja-JP" altLang="en-US" sz="1400" dirty="0"/>
              <a:t>　→既作成済の「さっぽろイノベーショ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/>
              <a:t>　　ンラボの体制」のうち</a:t>
            </a:r>
            <a:r>
              <a:rPr lang="ja-JP" altLang="en-US" sz="1400" dirty="0" smtClean="0"/>
              <a:t>、会員一覧　　　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　（５０音順）を</a:t>
            </a:r>
            <a:r>
              <a:rPr lang="ja-JP" altLang="en-US" sz="1400" dirty="0" smtClean="0"/>
              <a:t>使用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　（注）会社名で会員企業</a:t>
            </a:r>
            <a:r>
              <a:rPr lang="en-US" altLang="ja-JP" sz="1400" dirty="0" smtClean="0"/>
              <a:t>HP</a:t>
            </a:r>
            <a:r>
              <a:rPr lang="ja-JP" altLang="en-US" sz="1400" dirty="0" smtClean="0"/>
              <a:t>へ</a:t>
            </a:r>
            <a:r>
              <a:rPr lang="en-US" altLang="ja-JP" sz="1400" dirty="0" smtClean="0"/>
              <a:t>LINK</a:t>
            </a:r>
            <a:br>
              <a:rPr lang="en-US" altLang="ja-JP" sz="1400" dirty="0" smtClean="0"/>
            </a:br>
            <a:r>
              <a:rPr lang="ja-JP" altLang="en-US" sz="1400" dirty="0" smtClean="0"/>
              <a:t>⑦</a:t>
            </a:r>
            <a:r>
              <a:rPr lang="ja-JP" altLang="en-US" sz="1400" dirty="0" smtClean="0">
                <a:solidFill>
                  <a:srgbClr val="0000FF"/>
                </a:solidFill>
              </a:rPr>
              <a:t>入会案内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ja-JP" altLang="en-US" sz="1400" dirty="0" smtClean="0"/>
              <a:t>　→会費規則の表を掲載</a:t>
            </a:r>
            <a:endParaRPr lang="en-US" altLang="ja-JP" sz="1400" dirty="0" smtClean="0"/>
          </a:p>
          <a:p>
            <a:r>
              <a:rPr kumimoji="1" lang="ja-JP" altLang="en-US" sz="1400" dirty="0" smtClean="0"/>
              <a:t>⑧</a:t>
            </a:r>
            <a:r>
              <a:rPr kumimoji="1" lang="ja-JP" altLang="en-US" sz="1400" dirty="0" smtClean="0">
                <a:solidFill>
                  <a:srgbClr val="0000FF"/>
                </a:solidFill>
              </a:rPr>
              <a:t>関連リンク</a:t>
            </a:r>
            <a:r>
              <a:rPr kumimoji="1" lang="en-US" altLang="ja-JP" sz="1400" dirty="0" smtClean="0"/>
              <a:t/>
            </a:r>
            <a:br>
              <a:rPr kumimoji="1" lang="en-US" altLang="ja-JP" sz="1400" dirty="0" smtClean="0"/>
            </a:br>
            <a:r>
              <a:rPr lang="ja-JP" altLang="en-US" sz="1400" dirty="0"/>
              <a:t>　→既作成済の「さっぽろイノベーショ</a:t>
            </a:r>
            <a:r>
              <a:rPr lang="en-US" altLang="ja-JP" sz="1400" dirty="0"/>
              <a:t/>
            </a:r>
            <a:br>
              <a:rPr lang="en-US" altLang="ja-JP" sz="1400" dirty="0"/>
            </a:br>
            <a:r>
              <a:rPr lang="ja-JP" altLang="en-US" sz="1400" dirty="0"/>
              <a:t>　　 ンラボとは</a:t>
            </a:r>
            <a:r>
              <a:rPr lang="ja-JP" altLang="en-US" sz="1400" dirty="0" smtClean="0"/>
              <a:t>」の産学連携機関へ</a:t>
            </a:r>
            <a:r>
              <a:rPr lang="en-US" altLang="ja-JP" sz="1400" dirty="0" smtClean="0"/>
              <a:t>LINK</a:t>
            </a:r>
            <a:endParaRPr lang="en-US" altLang="ja-JP" sz="1400" dirty="0"/>
          </a:p>
          <a:p>
            <a:endParaRPr kumimoji="1" lang="en-US" altLang="ja-JP" sz="14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89904" y="1668369"/>
            <a:ext cx="461665" cy="298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dirty="0" smtClean="0"/>
              <a:t>ホームページＨＯＭＥ画面</a:t>
            </a:r>
            <a:endParaRPr kumimoji="1" lang="ja-JP" altLang="en-US" dirty="0"/>
          </a:p>
        </p:txBody>
      </p:sp>
      <p:sp>
        <p:nvSpPr>
          <p:cNvPr id="40" name="角丸四角形 39"/>
          <p:cNvSpPr/>
          <p:nvPr/>
        </p:nvSpPr>
        <p:spPr>
          <a:xfrm>
            <a:off x="698743" y="4801852"/>
            <a:ext cx="1742536" cy="70118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12498" y="4798797"/>
            <a:ext cx="153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会員企業の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最新製品</a:t>
            </a:r>
            <a:r>
              <a:rPr kumimoji="1" lang="en-US" altLang="ja-JP" dirty="0" smtClean="0"/>
              <a:t>PR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21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73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大野俊</dc:creator>
  <cp:lastModifiedBy>大野俊</cp:lastModifiedBy>
  <cp:revision>17</cp:revision>
  <cp:lastPrinted>2017-11-28T09:21:57Z</cp:lastPrinted>
  <dcterms:created xsi:type="dcterms:W3CDTF">2017-11-28T08:39:58Z</dcterms:created>
  <dcterms:modified xsi:type="dcterms:W3CDTF">2017-11-28T11:51:32Z</dcterms:modified>
</cp:coreProperties>
</file>